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5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3/12/2010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3/12/2010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3/12/2010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download GAMS?</a:t>
            </a:r>
            <a:endParaRPr lang="en-US" dirty="0"/>
          </a:p>
        </p:txBody>
      </p:sp>
      <p:pic>
        <p:nvPicPr>
          <p:cNvPr id="1028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1689182"/>
            <a:ext cx="6934200" cy="5016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8"/>
          <p:cNvSpPr/>
          <p:nvPr/>
        </p:nvSpPr>
        <p:spPr>
          <a:xfrm>
            <a:off x="1828800" y="1828800"/>
            <a:ext cx="1524000" cy="381000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3352800" y="1524000"/>
            <a:ext cx="685800" cy="4572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114779" y="1230868"/>
            <a:ext cx="167642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www.gams.com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524000" y="5562600"/>
            <a:ext cx="1981200" cy="228600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Arrow Connector 13"/>
          <p:cNvCxnSpPr/>
          <p:nvPr/>
        </p:nvCxnSpPr>
        <p:spPr>
          <a:xfrm flipV="1">
            <a:off x="3581421" y="5246132"/>
            <a:ext cx="685800" cy="4572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4343400" y="4953000"/>
            <a:ext cx="326179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Download Current GAMS System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5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2" grpId="0" animBg="1"/>
      <p:bldP spid="13" grpId="0" animBg="1"/>
      <p:bldP spid="1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download GAMS?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1524000"/>
            <a:ext cx="7345243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914400" y="4876800"/>
            <a:ext cx="1295400" cy="838200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Limitation of Solver</a:t>
            </a:r>
            <a:endParaRPr 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85875" y="1686719"/>
            <a:ext cx="6572250" cy="435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2057400" y="2514600"/>
            <a:ext cx="609600" cy="3581400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</a:t>
            </a:r>
            <a:r>
              <a:rPr lang="en-US" dirty="0" smtClean="0"/>
              <a:t>download GAMS </a:t>
            </a:r>
            <a:r>
              <a:rPr lang="en-US" dirty="0" smtClean="0"/>
              <a:t>Tutorial?</a:t>
            </a:r>
            <a:endParaRPr lang="en-US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1219200"/>
            <a:ext cx="7882758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1295400" y="1371600"/>
            <a:ext cx="2819400" cy="381000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Arrow Connector 5"/>
          <p:cNvCxnSpPr>
            <a:endCxn id="7" idx="0"/>
          </p:cNvCxnSpPr>
          <p:nvPr/>
        </p:nvCxnSpPr>
        <p:spPr>
          <a:xfrm>
            <a:off x="3505208" y="1828800"/>
            <a:ext cx="1435913" cy="12192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971800" y="3048000"/>
            <a:ext cx="3938642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www.che.ncku.edu.tw/Faculty/ChangCT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685800" y="5029200"/>
            <a:ext cx="1524000" cy="381000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286000" y="4038600"/>
            <a:ext cx="1828800" cy="381000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4267200" y="3581400"/>
            <a:ext cx="4114800" cy="2971800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4500"/>
                            </p:stCondLst>
                            <p:childTnLst>
                              <p:par>
                                <p:cTn id="28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9" grpId="0" animBg="1"/>
      <p:bldP spid="10" grpId="0" animBg="1"/>
      <p:bldP spid="11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25</Words>
  <Application>Microsoft Office PowerPoint</Application>
  <PresentationFormat>On-screen Show (4:3)</PresentationFormat>
  <Paragraphs>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How to download GAMS?</vt:lpstr>
      <vt:lpstr>How to download GAMS?</vt:lpstr>
      <vt:lpstr>Limitation of Solver</vt:lpstr>
      <vt:lpstr>How to download GAMS Tutorial?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Instruction of GAMS</dc:title>
  <dc:creator>Yi-Chung</dc:creator>
  <cp:lastModifiedBy>Yi-Chung</cp:lastModifiedBy>
  <cp:revision>9</cp:revision>
  <dcterms:created xsi:type="dcterms:W3CDTF">2006-08-16T00:00:00Z</dcterms:created>
  <dcterms:modified xsi:type="dcterms:W3CDTF">2010-03-12T12:03:05Z</dcterms:modified>
</cp:coreProperties>
</file>